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8567738" cy="5713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3470"/>
    <a:srgbClr val="0071B9"/>
    <a:srgbClr val="446CB4"/>
    <a:srgbClr val="150B0D"/>
    <a:srgbClr val="3A240C"/>
    <a:srgbClr val="CD060D"/>
    <a:srgbClr val="1D0002"/>
    <a:srgbClr val="8AAAD3"/>
    <a:srgbClr val="7FBBA8"/>
    <a:srgbClr val="0178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87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3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581" y="935043"/>
            <a:ext cx="7282577" cy="1989114"/>
          </a:xfrm>
        </p:spPr>
        <p:txBody>
          <a:bodyPr anchor="b"/>
          <a:lstStyle>
            <a:lvl1pPr algn="ctr">
              <a:defRPr sz="4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967" y="3000865"/>
            <a:ext cx="6425804" cy="1379419"/>
          </a:xfrm>
        </p:spPr>
        <p:txBody>
          <a:bodyPr/>
          <a:lstStyle>
            <a:lvl1pPr marL="0" indent="0" algn="ctr">
              <a:buNone/>
              <a:defRPr sz="1999"/>
            </a:lvl1pPr>
            <a:lvl2pPr marL="380893" indent="0" algn="ctr">
              <a:buNone/>
              <a:defRPr sz="1666"/>
            </a:lvl2pPr>
            <a:lvl3pPr marL="761787" indent="0" algn="ctr">
              <a:buNone/>
              <a:defRPr sz="1500"/>
            </a:lvl3pPr>
            <a:lvl4pPr marL="1142680" indent="0" algn="ctr">
              <a:buNone/>
              <a:defRPr sz="1333"/>
            </a:lvl4pPr>
            <a:lvl5pPr marL="1523573" indent="0" algn="ctr">
              <a:buNone/>
              <a:defRPr sz="1333"/>
            </a:lvl5pPr>
            <a:lvl6pPr marL="1904467" indent="0" algn="ctr">
              <a:buNone/>
              <a:defRPr sz="1333"/>
            </a:lvl6pPr>
            <a:lvl7pPr marL="2285360" indent="0" algn="ctr">
              <a:buNone/>
              <a:defRPr sz="1333"/>
            </a:lvl7pPr>
            <a:lvl8pPr marL="2666253" indent="0" algn="ctr">
              <a:buNone/>
              <a:defRPr sz="1333"/>
            </a:lvl8pPr>
            <a:lvl9pPr marL="3047147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70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651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1288" y="304187"/>
            <a:ext cx="1847419" cy="48418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9032" y="304187"/>
            <a:ext cx="5435159" cy="48418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4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7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570" y="1424387"/>
            <a:ext cx="7389674" cy="2376621"/>
          </a:xfrm>
        </p:spPr>
        <p:txBody>
          <a:bodyPr anchor="b"/>
          <a:lstStyle>
            <a:lvl1pPr>
              <a:defRPr sz="49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4570" y="3823492"/>
            <a:ext cx="7389674" cy="1249809"/>
          </a:xfrm>
        </p:spPr>
        <p:txBody>
          <a:bodyPr/>
          <a:lstStyle>
            <a:lvl1pPr marL="0" indent="0">
              <a:buNone/>
              <a:defRPr sz="1999">
                <a:solidFill>
                  <a:schemeClr val="tx1"/>
                </a:solidFill>
              </a:defRPr>
            </a:lvl1pPr>
            <a:lvl2pPr marL="380893" indent="0">
              <a:buNone/>
              <a:defRPr sz="1666">
                <a:solidFill>
                  <a:schemeClr val="tx1">
                    <a:tint val="75000"/>
                  </a:schemeClr>
                </a:solidFill>
              </a:defRPr>
            </a:lvl2pPr>
            <a:lvl3pPr marL="76178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68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57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46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36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25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1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3357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9032" y="1520932"/>
            <a:ext cx="3641289" cy="36251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37417" y="1520932"/>
            <a:ext cx="3641289" cy="36251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880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148" y="304188"/>
            <a:ext cx="7389674" cy="11043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0149" y="1400580"/>
            <a:ext cx="3624554" cy="686403"/>
          </a:xfrm>
        </p:spPr>
        <p:txBody>
          <a:bodyPr anchor="b"/>
          <a:lstStyle>
            <a:lvl1pPr marL="0" indent="0">
              <a:buNone/>
              <a:defRPr sz="1999" b="1"/>
            </a:lvl1pPr>
            <a:lvl2pPr marL="380893" indent="0">
              <a:buNone/>
              <a:defRPr sz="1666" b="1"/>
            </a:lvl2pPr>
            <a:lvl3pPr marL="761787" indent="0">
              <a:buNone/>
              <a:defRPr sz="1500" b="1"/>
            </a:lvl3pPr>
            <a:lvl4pPr marL="1142680" indent="0">
              <a:buNone/>
              <a:defRPr sz="1333" b="1"/>
            </a:lvl4pPr>
            <a:lvl5pPr marL="1523573" indent="0">
              <a:buNone/>
              <a:defRPr sz="1333" b="1"/>
            </a:lvl5pPr>
            <a:lvl6pPr marL="1904467" indent="0">
              <a:buNone/>
              <a:defRPr sz="1333" b="1"/>
            </a:lvl6pPr>
            <a:lvl7pPr marL="2285360" indent="0">
              <a:buNone/>
              <a:defRPr sz="1333" b="1"/>
            </a:lvl7pPr>
            <a:lvl8pPr marL="2666253" indent="0">
              <a:buNone/>
              <a:defRPr sz="1333" b="1"/>
            </a:lvl8pPr>
            <a:lvl9pPr marL="3047147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149" y="2086983"/>
            <a:ext cx="3624554" cy="30696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37418" y="1400580"/>
            <a:ext cx="3642405" cy="686403"/>
          </a:xfrm>
        </p:spPr>
        <p:txBody>
          <a:bodyPr anchor="b"/>
          <a:lstStyle>
            <a:lvl1pPr marL="0" indent="0">
              <a:buNone/>
              <a:defRPr sz="1999" b="1"/>
            </a:lvl1pPr>
            <a:lvl2pPr marL="380893" indent="0">
              <a:buNone/>
              <a:defRPr sz="1666" b="1"/>
            </a:lvl2pPr>
            <a:lvl3pPr marL="761787" indent="0">
              <a:buNone/>
              <a:defRPr sz="1500" b="1"/>
            </a:lvl3pPr>
            <a:lvl4pPr marL="1142680" indent="0">
              <a:buNone/>
              <a:defRPr sz="1333" b="1"/>
            </a:lvl4pPr>
            <a:lvl5pPr marL="1523573" indent="0">
              <a:buNone/>
              <a:defRPr sz="1333" b="1"/>
            </a:lvl5pPr>
            <a:lvl6pPr marL="1904467" indent="0">
              <a:buNone/>
              <a:defRPr sz="1333" b="1"/>
            </a:lvl6pPr>
            <a:lvl7pPr marL="2285360" indent="0">
              <a:buNone/>
              <a:defRPr sz="1333" b="1"/>
            </a:lvl7pPr>
            <a:lvl8pPr marL="2666253" indent="0">
              <a:buNone/>
              <a:defRPr sz="1333" b="1"/>
            </a:lvl8pPr>
            <a:lvl9pPr marL="3047147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37418" y="2086983"/>
            <a:ext cx="3642405" cy="30696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8617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89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619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148" y="380894"/>
            <a:ext cx="2763319" cy="1333130"/>
          </a:xfrm>
        </p:spPr>
        <p:txBody>
          <a:bodyPr anchor="b"/>
          <a:lstStyle>
            <a:lvl1pPr>
              <a:defRPr sz="2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2405" y="822627"/>
            <a:ext cx="4337417" cy="4060226"/>
          </a:xfrm>
        </p:spPr>
        <p:txBody>
          <a:bodyPr/>
          <a:lstStyle>
            <a:lvl1pPr>
              <a:defRPr sz="2666"/>
            </a:lvl1pPr>
            <a:lvl2pPr>
              <a:defRPr sz="2333"/>
            </a:lvl2pPr>
            <a:lvl3pPr>
              <a:defRPr sz="1999"/>
            </a:lvl3pPr>
            <a:lvl4pPr>
              <a:defRPr sz="1666"/>
            </a:lvl4pPr>
            <a:lvl5pPr>
              <a:defRPr sz="1666"/>
            </a:lvl5pPr>
            <a:lvl6pPr>
              <a:defRPr sz="1666"/>
            </a:lvl6pPr>
            <a:lvl7pPr>
              <a:defRPr sz="1666"/>
            </a:lvl7pPr>
            <a:lvl8pPr>
              <a:defRPr sz="1666"/>
            </a:lvl8pPr>
            <a:lvl9pPr>
              <a:defRPr sz="1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148" y="1714024"/>
            <a:ext cx="2763319" cy="3175441"/>
          </a:xfrm>
        </p:spPr>
        <p:txBody>
          <a:bodyPr/>
          <a:lstStyle>
            <a:lvl1pPr marL="0" indent="0">
              <a:buNone/>
              <a:defRPr sz="1333"/>
            </a:lvl1pPr>
            <a:lvl2pPr marL="380893" indent="0">
              <a:buNone/>
              <a:defRPr sz="1166"/>
            </a:lvl2pPr>
            <a:lvl3pPr marL="761787" indent="0">
              <a:buNone/>
              <a:defRPr sz="1000"/>
            </a:lvl3pPr>
            <a:lvl4pPr marL="1142680" indent="0">
              <a:buNone/>
              <a:defRPr sz="833"/>
            </a:lvl4pPr>
            <a:lvl5pPr marL="1523573" indent="0">
              <a:buNone/>
              <a:defRPr sz="833"/>
            </a:lvl5pPr>
            <a:lvl6pPr marL="1904467" indent="0">
              <a:buNone/>
              <a:defRPr sz="833"/>
            </a:lvl6pPr>
            <a:lvl7pPr marL="2285360" indent="0">
              <a:buNone/>
              <a:defRPr sz="833"/>
            </a:lvl7pPr>
            <a:lvl8pPr marL="2666253" indent="0">
              <a:buNone/>
              <a:defRPr sz="833"/>
            </a:lvl8pPr>
            <a:lvl9pPr marL="3047147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62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148" y="380894"/>
            <a:ext cx="2763319" cy="1333130"/>
          </a:xfrm>
        </p:spPr>
        <p:txBody>
          <a:bodyPr anchor="b"/>
          <a:lstStyle>
            <a:lvl1pPr>
              <a:defRPr sz="2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42405" y="822627"/>
            <a:ext cx="4337417" cy="4060226"/>
          </a:xfrm>
        </p:spPr>
        <p:txBody>
          <a:bodyPr anchor="t"/>
          <a:lstStyle>
            <a:lvl1pPr marL="0" indent="0">
              <a:buNone/>
              <a:defRPr sz="2666"/>
            </a:lvl1pPr>
            <a:lvl2pPr marL="380893" indent="0">
              <a:buNone/>
              <a:defRPr sz="2333"/>
            </a:lvl2pPr>
            <a:lvl3pPr marL="761787" indent="0">
              <a:buNone/>
              <a:defRPr sz="1999"/>
            </a:lvl3pPr>
            <a:lvl4pPr marL="1142680" indent="0">
              <a:buNone/>
              <a:defRPr sz="1666"/>
            </a:lvl4pPr>
            <a:lvl5pPr marL="1523573" indent="0">
              <a:buNone/>
              <a:defRPr sz="1666"/>
            </a:lvl5pPr>
            <a:lvl6pPr marL="1904467" indent="0">
              <a:buNone/>
              <a:defRPr sz="1666"/>
            </a:lvl6pPr>
            <a:lvl7pPr marL="2285360" indent="0">
              <a:buNone/>
              <a:defRPr sz="1666"/>
            </a:lvl7pPr>
            <a:lvl8pPr marL="2666253" indent="0">
              <a:buNone/>
              <a:defRPr sz="1666"/>
            </a:lvl8pPr>
            <a:lvl9pPr marL="3047147" indent="0">
              <a:buNone/>
              <a:defRPr sz="16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148" y="1714024"/>
            <a:ext cx="2763319" cy="3175441"/>
          </a:xfrm>
        </p:spPr>
        <p:txBody>
          <a:bodyPr/>
          <a:lstStyle>
            <a:lvl1pPr marL="0" indent="0">
              <a:buNone/>
              <a:defRPr sz="1333"/>
            </a:lvl1pPr>
            <a:lvl2pPr marL="380893" indent="0">
              <a:buNone/>
              <a:defRPr sz="1166"/>
            </a:lvl2pPr>
            <a:lvl3pPr marL="761787" indent="0">
              <a:buNone/>
              <a:defRPr sz="1000"/>
            </a:lvl3pPr>
            <a:lvl4pPr marL="1142680" indent="0">
              <a:buNone/>
              <a:defRPr sz="833"/>
            </a:lvl4pPr>
            <a:lvl5pPr marL="1523573" indent="0">
              <a:buNone/>
              <a:defRPr sz="833"/>
            </a:lvl5pPr>
            <a:lvl6pPr marL="1904467" indent="0">
              <a:buNone/>
              <a:defRPr sz="833"/>
            </a:lvl6pPr>
            <a:lvl7pPr marL="2285360" indent="0">
              <a:buNone/>
              <a:defRPr sz="833"/>
            </a:lvl7pPr>
            <a:lvl8pPr marL="2666253" indent="0">
              <a:buNone/>
              <a:defRPr sz="833"/>
            </a:lvl8pPr>
            <a:lvl9pPr marL="3047147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54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9032" y="304188"/>
            <a:ext cx="7389674" cy="11043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032" y="1520932"/>
            <a:ext cx="7389674" cy="36251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9032" y="5295489"/>
            <a:ext cx="1927741" cy="304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C053B-7F2F-49EF-9E4F-02AB7632483E}" type="datetimeFigureOut">
              <a:rPr lang="fr-FR" smtClean="0"/>
              <a:t>27/05/2024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8063" y="5295489"/>
            <a:ext cx="2891612" cy="304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0965" y="5295489"/>
            <a:ext cx="1927741" cy="3041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EB6DF-8BF0-4999-8FD7-B385C8A7B26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171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761787" rtl="0" eaLnBrk="1" latinLnBrk="0" hangingPunct="1">
        <a:lnSpc>
          <a:spcPct val="90000"/>
        </a:lnSpc>
        <a:spcBef>
          <a:spcPct val="0"/>
        </a:spcBef>
        <a:buNone/>
        <a:defRPr sz="366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47" indent="-190447" algn="l" defTabSz="761787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340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52233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6" kern="1200">
          <a:solidFill>
            <a:schemeClr val="tx1"/>
          </a:solidFill>
          <a:latin typeface="+mn-lt"/>
          <a:ea typeface="+mn-ea"/>
          <a:cs typeface="+mn-cs"/>
        </a:defRPr>
      </a:lvl3pPr>
      <a:lvl4pPr marL="1333127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020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4913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5807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6700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7593" indent="-190447" algn="l" defTabSz="761787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3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87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0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0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7" algn="l" defTabSz="76178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753EEC-81E5-AF1E-763D-2F5EFFF4B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3780000" cy="252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0C0F74C-B147-DBCA-56E7-8B386F7A2D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78" b="17209"/>
          <a:stretch/>
        </p:blipFill>
        <p:spPr>
          <a:xfrm>
            <a:off x="3780000" y="0"/>
            <a:ext cx="4790120" cy="2520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E0A7DE0-ED36-915E-675B-718321A2B08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9331"/>
          <a:stretch/>
        </p:blipFill>
        <p:spPr>
          <a:xfrm>
            <a:off x="5723225" y="3121413"/>
            <a:ext cx="2844513" cy="2592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ECF704-C8A2-3BA5-BE1C-B8B5D52860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21413"/>
            <a:ext cx="5678351" cy="25920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1388E84-9E7F-5CF0-9B0F-4A61ECFE952C}"/>
              </a:ext>
            </a:extLst>
          </p:cNvPr>
          <p:cNvSpPr/>
          <p:nvPr/>
        </p:nvSpPr>
        <p:spPr>
          <a:xfrm>
            <a:off x="3779999" y="0"/>
            <a:ext cx="54000" cy="252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C9D66F6-AB77-CE96-A0D1-8D47ED6C0D7A}"/>
              </a:ext>
            </a:extLst>
          </p:cNvPr>
          <p:cNvSpPr/>
          <p:nvPr/>
        </p:nvSpPr>
        <p:spPr>
          <a:xfrm>
            <a:off x="5678350" y="3121413"/>
            <a:ext cx="54000" cy="25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49A3C8-7F13-F548-C5E4-03D481F14E4A}"/>
              </a:ext>
            </a:extLst>
          </p:cNvPr>
          <p:cNvSpPr txBox="1"/>
          <p:nvPr/>
        </p:nvSpPr>
        <p:spPr>
          <a:xfrm>
            <a:off x="-137192" y="2636040"/>
            <a:ext cx="8842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150B0D"/>
                </a:solidFill>
                <a:latin typeface="Raleway" pitchFamily="2" charset="0"/>
                <a:ea typeface="Nirmala UI" panose="020B0502040204020203" pitchFamily="34" charset="0"/>
                <a:cs typeface="Nirmala UI" panose="020B0502040204020203" pitchFamily="34" charset="0"/>
              </a:rPr>
              <a:t>Petit déjeuner ASSAINISSEMENT – Branchements / ITV   </a:t>
            </a:r>
            <a:r>
              <a:rPr lang="fr-FR" b="1" dirty="0">
                <a:solidFill>
                  <a:srgbClr val="0071B9"/>
                </a:solidFill>
                <a:latin typeface="Raleway" pitchFamily="2" charset="0"/>
                <a:ea typeface="Nirmala UI" panose="020B0502040204020203" pitchFamily="34" charset="0"/>
                <a:cs typeface="Nirmala UI" panose="020B0502040204020203" pitchFamily="34" charset="0"/>
              </a:rPr>
              <a:t>18 juin Saclay (91)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5D915F1-9BAD-0509-6E6E-9CBE01495A55}"/>
              </a:ext>
            </a:extLst>
          </p:cNvPr>
          <p:cNvSpPr/>
          <p:nvPr/>
        </p:nvSpPr>
        <p:spPr>
          <a:xfrm rot="5400000">
            <a:off x="4256869" y="-1737001"/>
            <a:ext cx="54000" cy="85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A4F5C2D-5CE8-1FDF-7AF9-91C6C038E647}"/>
              </a:ext>
            </a:extLst>
          </p:cNvPr>
          <p:cNvSpPr/>
          <p:nvPr/>
        </p:nvSpPr>
        <p:spPr>
          <a:xfrm rot="5400000">
            <a:off x="4256869" y="-1189587"/>
            <a:ext cx="54000" cy="85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27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346</TotalTime>
  <Words>13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Raleway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j.martel@altereo.fr</dc:creator>
  <cp:lastModifiedBy>Kevin Nirsimloo</cp:lastModifiedBy>
  <cp:revision>144</cp:revision>
  <dcterms:created xsi:type="dcterms:W3CDTF">2020-12-10T14:56:09Z</dcterms:created>
  <dcterms:modified xsi:type="dcterms:W3CDTF">2024-05-27T14:07:24Z</dcterms:modified>
</cp:coreProperties>
</file>