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85725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1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8" y="935302"/>
            <a:ext cx="7286625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63" y="3001698"/>
            <a:ext cx="6429375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3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1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4696" y="304271"/>
            <a:ext cx="1848445" cy="48431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9360" y="304271"/>
            <a:ext cx="5438180" cy="484319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02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95" y="1424783"/>
            <a:ext cx="7393781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895" y="3824554"/>
            <a:ext cx="7393781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56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9359" y="1521354"/>
            <a:ext cx="3643313" cy="362611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9828" y="1521354"/>
            <a:ext cx="3643313" cy="362611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92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76" y="304272"/>
            <a:ext cx="7393781" cy="110463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77" y="1400969"/>
            <a:ext cx="3626569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477" y="2087563"/>
            <a:ext cx="3626569" cy="307049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9829" y="1400969"/>
            <a:ext cx="3644429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39829" y="2087563"/>
            <a:ext cx="3644429" cy="307049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93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88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95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76" y="381000"/>
            <a:ext cx="276485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429" y="822856"/>
            <a:ext cx="4339828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476" y="1714500"/>
            <a:ext cx="276485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17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76" y="381000"/>
            <a:ext cx="276485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44429" y="822856"/>
            <a:ext cx="4339828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476" y="1714500"/>
            <a:ext cx="276485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3E4A-FF98-4926-AE6F-2C9EE76529FC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9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9360" y="304272"/>
            <a:ext cx="7393781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360" y="1521354"/>
            <a:ext cx="7393781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9359" y="5296960"/>
            <a:ext cx="192881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73E4A-FF98-4926-AE6F-2C9EE76529FC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9641" y="5296960"/>
            <a:ext cx="289321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4328" y="5296960"/>
            <a:ext cx="192881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03FD-AB65-48E3-B419-22F738B03B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55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"/>
          <a:stretch/>
        </p:blipFill>
        <p:spPr>
          <a:xfrm>
            <a:off x="245423" y="7373"/>
            <a:ext cx="8081655" cy="56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7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/>
          <a:stretch/>
        </p:blipFill>
        <p:spPr>
          <a:xfrm>
            <a:off x="245423" y="14748"/>
            <a:ext cx="8081655" cy="56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940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evas montage 900x600.potx" id="{FC05AE0E-42EA-4848-83A1-F297B0BEF3F6}" vid="{43877A9B-CCFE-4ED4-AA7E-C1A18E0F7A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Canevas montage 900x600</Template>
  <TotalTime>3</TotalTime>
  <Words>0</Words>
  <Application>Microsoft Office PowerPoint</Application>
  <PresentationFormat>Personnalisé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all</dc:creator>
  <cp:lastModifiedBy>Coralie Berche</cp:lastModifiedBy>
  <cp:revision>2</cp:revision>
  <dcterms:created xsi:type="dcterms:W3CDTF">2025-07-22T09:00:36Z</dcterms:created>
  <dcterms:modified xsi:type="dcterms:W3CDTF">2025-07-24T12:17:08Z</dcterms:modified>
</cp:coreProperties>
</file>