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8572500" cy="5715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126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38" y="935302"/>
            <a:ext cx="7286625" cy="1989667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1563" y="3001698"/>
            <a:ext cx="6429375" cy="1379802"/>
          </a:xfrm>
        </p:spPr>
        <p:txBody>
          <a:bodyPr/>
          <a:lstStyle>
            <a:lvl1pPr marL="0" indent="0" algn="ctr">
              <a:buNone/>
              <a:defRPr sz="2000"/>
            </a:lvl1pPr>
            <a:lvl2pPr marL="380985" indent="0" algn="ctr">
              <a:buNone/>
              <a:defRPr sz="1667"/>
            </a:lvl2pPr>
            <a:lvl3pPr marL="761970" indent="0" algn="ctr">
              <a:buNone/>
              <a:defRPr sz="1500"/>
            </a:lvl3pPr>
            <a:lvl4pPr marL="1142954" indent="0" algn="ctr">
              <a:buNone/>
              <a:defRPr sz="1333"/>
            </a:lvl4pPr>
            <a:lvl5pPr marL="1523939" indent="0" algn="ctr">
              <a:buNone/>
              <a:defRPr sz="1333"/>
            </a:lvl5pPr>
            <a:lvl6pPr marL="1904924" indent="0" algn="ctr">
              <a:buNone/>
              <a:defRPr sz="1333"/>
            </a:lvl6pPr>
            <a:lvl7pPr marL="2285909" indent="0" algn="ctr">
              <a:buNone/>
              <a:defRPr sz="1333"/>
            </a:lvl7pPr>
            <a:lvl8pPr marL="2666893" indent="0" algn="ctr">
              <a:buNone/>
              <a:defRPr sz="1333"/>
            </a:lvl8pPr>
            <a:lvl9pPr marL="3047878" indent="0" algn="ctr">
              <a:buNone/>
              <a:defRPr sz="1333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3E4A-FF98-4926-AE6F-2C9EE76529FC}" type="datetimeFigureOut">
              <a:rPr lang="fr-FR" smtClean="0"/>
              <a:t>24/07/2025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03FD-AB65-48E3-B419-22F738B03B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233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3E4A-FF98-4926-AE6F-2C9EE76529FC}" type="datetimeFigureOut">
              <a:rPr lang="fr-FR" smtClean="0"/>
              <a:t>24/07/2025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03FD-AB65-48E3-B419-22F738B03B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916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4696" y="304271"/>
            <a:ext cx="1848445" cy="484319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9360" y="304271"/>
            <a:ext cx="5438180" cy="484319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3E4A-FF98-4926-AE6F-2C9EE76529FC}" type="datetimeFigureOut">
              <a:rPr lang="fr-FR" smtClean="0"/>
              <a:t>24/07/2025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03FD-AB65-48E3-B419-22F738B03B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85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3E4A-FF98-4926-AE6F-2C9EE76529FC}" type="datetimeFigureOut">
              <a:rPr lang="fr-FR" smtClean="0"/>
              <a:t>24/07/2025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03FD-AB65-48E3-B419-22F738B03B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0020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4895" y="1424783"/>
            <a:ext cx="7393781" cy="2377281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4895" y="3824554"/>
            <a:ext cx="7393781" cy="1250156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380985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3E4A-FF98-4926-AE6F-2C9EE76529FC}" type="datetimeFigureOut">
              <a:rPr lang="fr-FR" smtClean="0"/>
              <a:t>24/07/2025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03FD-AB65-48E3-B419-22F738B03B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3561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9359" y="1521354"/>
            <a:ext cx="3643313" cy="3626115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39828" y="1521354"/>
            <a:ext cx="3643313" cy="3626115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3E4A-FF98-4926-AE6F-2C9EE76529FC}" type="datetimeFigureOut">
              <a:rPr lang="fr-FR" smtClean="0"/>
              <a:t>24/07/2025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03FD-AB65-48E3-B419-22F738B03B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1925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476" y="304272"/>
            <a:ext cx="7393781" cy="110463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0477" y="1400969"/>
            <a:ext cx="3626569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0477" y="2087563"/>
            <a:ext cx="3626569" cy="307049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39829" y="1400969"/>
            <a:ext cx="3644429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39829" y="2087563"/>
            <a:ext cx="3644429" cy="307049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3E4A-FF98-4926-AE6F-2C9EE76529FC}" type="datetimeFigureOut">
              <a:rPr lang="fr-FR" smtClean="0"/>
              <a:t>24/07/2025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03FD-AB65-48E3-B419-22F738B03B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4931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3E4A-FF98-4926-AE6F-2C9EE76529FC}" type="datetimeFigureOut">
              <a:rPr lang="fr-FR" smtClean="0"/>
              <a:t>24/07/2025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03FD-AB65-48E3-B419-22F738B03B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5886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3E4A-FF98-4926-AE6F-2C9EE76529FC}" type="datetimeFigureOut">
              <a:rPr lang="fr-FR" smtClean="0"/>
              <a:t>24/07/2025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03FD-AB65-48E3-B419-22F738B03B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0957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476" y="381000"/>
            <a:ext cx="2764854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4429" y="822856"/>
            <a:ext cx="4339828" cy="4061354"/>
          </a:xfrm>
        </p:spPr>
        <p:txBody>
          <a:bodyPr/>
          <a:lstStyle>
            <a:lvl1pPr>
              <a:defRPr sz="2667"/>
            </a:lvl1pPr>
            <a:lvl2pPr>
              <a:defRPr sz="2333"/>
            </a:lvl2pPr>
            <a:lvl3pPr>
              <a:defRPr sz="2000"/>
            </a:lvl3pPr>
            <a:lvl4pPr>
              <a:defRPr sz="1667"/>
            </a:lvl4pPr>
            <a:lvl5pPr>
              <a:defRPr sz="1667"/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476" y="1714500"/>
            <a:ext cx="2764854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3E4A-FF98-4926-AE6F-2C9EE76529FC}" type="datetimeFigureOut">
              <a:rPr lang="fr-FR" smtClean="0"/>
              <a:t>24/07/2025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03FD-AB65-48E3-B419-22F738B03B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2177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476" y="381000"/>
            <a:ext cx="2764854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44429" y="822856"/>
            <a:ext cx="4339828" cy="4061354"/>
          </a:xfrm>
        </p:spPr>
        <p:txBody>
          <a:bodyPr anchor="t"/>
          <a:lstStyle>
            <a:lvl1pPr marL="0" indent="0">
              <a:buNone/>
              <a:defRPr sz="2667"/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476" y="1714500"/>
            <a:ext cx="2764854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3E4A-FF98-4926-AE6F-2C9EE76529FC}" type="datetimeFigureOut">
              <a:rPr lang="fr-FR" smtClean="0"/>
              <a:t>24/07/2025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03FD-AB65-48E3-B419-22F738B03B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92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9360" y="304272"/>
            <a:ext cx="7393781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9360" y="1521354"/>
            <a:ext cx="7393781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9359" y="5296960"/>
            <a:ext cx="1928813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73E4A-FF98-4926-AE6F-2C9EE76529FC}" type="datetimeFigureOut">
              <a:rPr lang="fr-FR" smtClean="0"/>
              <a:t>24/07/2025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9641" y="5296960"/>
            <a:ext cx="2893219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4328" y="5296960"/>
            <a:ext cx="1928813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903FD-AB65-48E3-B419-22F738B03B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556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61970" rtl="0" eaLnBrk="1" latinLnBrk="0" hangingPunct="1">
        <a:lnSpc>
          <a:spcPct val="90000"/>
        </a:lnSpc>
        <a:spcBef>
          <a:spcPct val="0"/>
        </a:spcBef>
        <a:buNone/>
        <a:defRPr sz="3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492" indent="-190492" algn="l" defTabSz="76197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1pPr>
      <a:lvl2pPr marL="57147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52462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3pPr>
      <a:lvl4pPr marL="133344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43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13" r="44193"/>
          <a:stretch/>
        </p:blipFill>
        <p:spPr>
          <a:xfrm rot="5400000">
            <a:off x="1423070" y="-1482063"/>
            <a:ext cx="5788741" cy="8649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174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295158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anevas montage 900x600.potx" id="{FC05AE0E-42EA-4848-83A1-F297B0BEF3F6}" vid="{43877A9B-CCFE-4ED4-AA7E-C1A18E0F7A3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Canevas montage 900x600</Template>
  <TotalTime>3</TotalTime>
  <Words>0</Words>
  <Application>Microsoft Office PowerPoint</Application>
  <PresentationFormat>Personnalisé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Coralie Berche</dc:creator>
  <cp:lastModifiedBy>Coralie Berche</cp:lastModifiedBy>
  <cp:revision>2</cp:revision>
  <dcterms:created xsi:type="dcterms:W3CDTF">2025-07-24T12:33:43Z</dcterms:created>
  <dcterms:modified xsi:type="dcterms:W3CDTF">2025-07-24T15:12:03Z</dcterms:modified>
</cp:coreProperties>
</file>