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5725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778E"/>
    <a:srgbClr val="737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2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8" y="935302"/>
            <a:ext cx="7286625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63" y="3001698"/>
            <a:ext cx="6429375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3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1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4696" y="304271"/>
            <a:ext cx="1848445" cy="48431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9360" y="304271"/>
            <a:ext cx="5438180" cy="484319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02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95" y="1424783"/>
            <a:ext cx="7393781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895" y="3824554"/>
            <a:ext cx="7393781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56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9359" y="1521354"/>
            <a:ext cx="3643313" cy="362611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9828" y="1521354"/>
            <a:ext cx="3643313" cy="362611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92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76" y="304272"/>
            <a:ext cx="7393781" cy="110463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77" y="1400969"/>
            <a:ext cx="3626569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477" y="2087563"/>
            <a:ext cx="3626569" cy="307049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39829" y="1400969"/>
            <a:ext cx="3644429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39829" y="2087563"/>
            <a:ext cx="3644429" cy="307049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93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88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95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76" y="381000"/>
            <a:ext cx="276485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429" y="822856"/>
            <a:ext cx="4339828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476" y="1714500"/>
            <a:ext cx="276485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17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76" y="381000"/>
            <a:ext cx="276485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44429" y="822856"/>
            <a:ext cx="4339828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476" y="1714500"/>
            <a:ext cx="276485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9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9360" y="304272"/>
            <a:ext cx="7393781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360" y="1521354"/>
            <a:ext cx="7393781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9359" y="5296960"/>
            <a:ext cx="192881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73E4A-FF98-4926-AE6F-2C9EE76529FC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9641" y="5296960"/>
            <a:ext cx="289321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4328" y="5296960"/>
            <a:ext cx="192881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55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1"/>
          <a:stretch/>
        </p:blipFill>
        <p:spPr>
          <a:xfrm>
            <a:off x="0" y="0"/>
            <a:ext cx="8586930" cy="5714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54399" y="1291770"/>
            <a:ext cx="210457" cy="79829"/>
          </a:xfrm>
          <a:prstGeom prst="rect">
            <a:avLst/>
          </a:prstGeom>
          <a:solidFill>
            <a:srgbClr val="737E94"/>
          </a:solidFill>
          <a:ln>
            <a:solidFill>
              <a:srgbClr val="6C7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1743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evas montage 900x600.potx" id="{FC05AE0E-42EA-4848-83A1-F297B0BEF3F6}" vid="{43877A9B-CCFE-4ED4-AA7E-C1A18E0F7A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Canevas montage 900x600</Template>
  <TotalTime>2</TotalTime>
  <Words>0</Words>
  <Application>Microsoft Office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Coralie Berche</dc:creator>
  <cp:lastModifiedBy>Coralie Berche</cp:lastModifiedBy>
  <cp:revision>3</cp:revision>
  <dcterms:created xsi:type="dcterms:W3CDTF">2025-07-24T12:33:43Z</dcterms:created>
  <dcterms:modified xsi:type="dcterms:W3CDTF">2025-07-25T07:37:53Z</dcterms:modified>
</cp:coreProperties>
</file>